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AB3A54-9212-15E5-8BC8-4EBB00C45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75BFB70-E486-DDB7-8C91-6013BEB12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42C86-DBE4-4719-B014-11C979D7D7F7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552AE2B-91F6-469C-57C8-FD45B7C12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31684F-4197-94A2-E4AD-544C91DE2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F86B11-D7AA-40C4-A2DC-C64CC95FF6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872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A73FF3E-F989-35A5-F713-27E9D7101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865C8B7-3D05-B958-0657-801A2A4F26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F0E6A57-A92F-7EFF-4152-D64C58E88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442C86-DBE4-4719-B014-11C979D7D7F7}" type="datetimeFigureOut">
              <a:rPr lang="zh-TW" altLang="en-US" smtClean="0"/>
              <a:t>2025/3/19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F9BC90D-45DF-DC0A-08B6-D902350644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1666A64-EE6F-7744-E060-F07E1440DC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F86B11-D7AA-40C4-A2DC-C64CC95FF6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673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FA79374-D486-681E-286E-F5F84E05D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2AC5501-F2DA-944B-1CB1-77042937A6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DE80465-F8AF-EAA9-DBDF-05CD996F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78C6E02-C22B-5BE6-BC71-5C094FFC2C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40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D216739-6C9C-B687-C872-6ECF2B3CB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3EF83D8-BD57-26D2-A299-5AA482465D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0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FD87C48-45FB-10C1-8567-F6ED8B06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779FC51-6360-9497-930C-ADA2500FFA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67B4F33-2A85-A88A-66F7-21F9B87FA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B9FEABB-4D58-E142-1941-176153F52D0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9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15D0777-29CF-2DB5-83AC-1E3BABCBA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E371DED-B3FF-2A74-8A84-0F94B122E50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7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62605CC-B4B0-E3FF-C764-CA8B20AD6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D225043-5505-C8DB-4625-6FCA98971C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865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691E692-82D4-8087-3100-079B60EB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4EDCED-558E-9041-9EB1-B05E7543C7D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1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01587817-398D-C8F7-FAD1-06471C411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F7224B3-3ABC-D9DF-9241-CBF57F6FCE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72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0C37B7C-CAE9-1467-5BC7-101E8EF31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B82FE3D-5703-43C4-BF3C-17922D1596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646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5AFC73D-0BDF-1B6F-7BAA-C7471BA34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07B36E-44E1-8588-CBB3-2EDA14ACC82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6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9477C29-28D8-8341-C81E-76DE52046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77729A-9751-79CF-9A0B-59C67AC880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6466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F8EE54A8-A661-AD8D-9CE5-21E721ED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1899B9-4E94-1928-3B47-3B13179365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85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2E923EA-F047-2C87-755D-1372AC232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0A982B-F34C-EC2C-0205-1F55EF6E79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A66DA14-B330-D833-2C17-0A76F1243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D9A6A9-1075-27AA-1392-DC131FF3E4B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4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BE2815DC-766D-FE48-CB41-7F24BAD4B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7F536E2-543B-1B4E-0047-BABADF91E7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57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2D74B53-5971-897C-DBCA-A86C52443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A905552-C4D6-F071-7040-7A70987A73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820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ACFB852-F1E9-F9B8-647F-E9001E63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04ECACA-7CF6-4EF0-141F-E3FCC61E2A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98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3624DF1C-BA6A-02D6-A5D8-4AF755672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9ABE710-A2FC-2EA8-2E80-7011457FAC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893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811AFA7-4841-6D5F-45A6-DF24A4B3C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7AABC5F-AA63-17E2-3093-786440E6B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057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9C2ECDBB-D97F-713B-12DC-8AC241838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845861A-495D-C0F1-74F4-A3915233E7D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137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475907A-5576-2897-1079-32547A7B0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BE3A05-8F10-465B-96C0-B4BC8E1065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07932DB-B922-0534-2E72-706E56133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8759363-1460-2605-9B95-85B8E9E412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110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A016B96-DC21-D7B4-91B9-17B3CEDCF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DDBD47-A0CD-9F23-1A56-A1676EB7654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87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08A1798-E8B8-A2EF-57A3-BDF21BF4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98E3669-736F-FC3D-6311-8CE0673AB5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5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14AC54A-DDEE-7FA0-BADF-34BF4CE19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18356C2-B273-59CA-F038-F888984667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38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95776DD-9707-3D59-1A19-5FA6FA997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743646B-5AC8-CABA-8AAD-D9AFD98B6A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46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358B35F-8863-5F74-A26B-37A6F5ED8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5A692B1-D72F-7D0B-84A6-2FCFB3422B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877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6B54967E-F69D-FB4D-A13D-F5496EEA6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B65FE05-295A-7F8D-9FF9-35D0F72B06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248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2CFF07C5-C7F2-BE76-FAA8-04A47EFF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F93BCF0-1924-824A-F33F-6BD41A02E6E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65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4F366390-8128-0C27-512C-C3C3305B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146E850-B8B6-2366-C1EA-2FA80A2F494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82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64CB448-0214-AAA6-4AA1-7F472F70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AF5B98-1CB6-78D9-5E8B-D057DB3B9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51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50C43D88-7224-CE6F-075F-42D1A59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BA6214-7219-7AEC-36B4-54BA866F81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35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8604F921-AA03-F413-39A2-A0BED09B1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FF50D16-1E14-81FA-5F23-C3308C8F5B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57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7EE45D06-BCF2-0569-B7D5-33734781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29F327C-7A10-531B-5BDC-118C534C06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87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C7FE9F14-CB35-7005-7BA7-CA9BEB0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9C053C-D85E-97C8-34C6-0994A57D8A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34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157935C7-D2FD-CCE6-58BB-3D0A06A1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8BFACED-6BFB-5894-D55A-52411E558E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4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5080AC4-20EC-BB34-3769-A4726710A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B2474A8-C03E-D7C5-BA38-3DEBD22DC0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5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 hidden="1">
            <a:extLst>
              <a:ext uri="{FF2B5EF4-FFF2-40B4-BE49-F238E27FC236}">
                <a16:creationId xmlns:a16="http://schemas.microsoft.com/office/drawing/2014/main" id="{E43B7B7A-A9EF-0152-669F-565105C1C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3BB762-E534-C544-C17E-B6FDACE956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87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寬螢幕</PresentationFormat>
  <Paragraphs>0</Paragraphs>
  <Slides>39</Slides>
  <Notes>0</Notes>
  <HiddenSlides>6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3" baseType="lpstr"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KT Liang</dc:creator>
  <cp:lastModifiedBy>KT Liang</cp:lastModifiedBy>
  <cp:revision>1</cp:revision>
  <dcterms:created xsi:type="dcterms:W3CDTF">2025-03-19T02:12:49Z</dcterms:created>
  <dcterms:modified xsi:type="dcterms:W3CDTF">2025-03-19T02:12:49Z</dcterms:modified>
</cp:coreProperties>
</file>